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3608F-0B7C-4984-BFF7-FE39B3D851D0}" v="30" dt="2025-06-26T05:33:18.18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2d932581-5fbd-4652-aa43-e6a64ab27875" providerId="ADAL" clId="{A38E74DB-41E1-4D38-8767-255FE11B498A}"/>
    <pc:docChg chg="custSel modSld">
      <pc:chgData name="Wada, Ryuta/和田 龍太" userId="2d932581-5fbd-4652-aa43-e6a64ab27875" providerId="ADAL" clId="{A38E74DB-41E1-4D38-8767-255FE11B498A}" dt="2023-07-02T22:31:39.490" v="776" actId="20577"/>
      <pc:docMkLst>
        <pc:docMk/>
      </pc:docMkLst>
      <pc:sldChg chg="addSp delSp modSp mod">
        <pc:chgData name="Wada, Ryuta/和田 龍太" userId="2d932581-5fbd-4652-aa43-e6a64ab27875" providerId="ADAL" clId="{A38E74DB-41E1-4D38-8767-255FE11B498A}" dt="2023-07-02T22:28:55.013" v="330" actId="21"/>
        <pc:sldMkLst>
          <pc:docMk/>
          <pc:sldMk cId="1512045117" sldId="256"/>
        </pc:sldMkLst>
        <pc:spChg chg="add del mod">
          <ac:chgData name="Wada, Ryuta/和田 龍太" userId="2d932581-5fbd-4652-aa43-e6a64ab27875" providerId="ADAL" clId="{A38E74DB-41E1-4D38-8767-255FE11B498A}" dt="2023-07-02T22:28:55.013" v="330" actId="21"/>
          <ac:spMkLst>
            <pc:docMk/>
            <pc:sldMk cId="1512045117" sldId="256"/>
            <ac:spMk id="2" creationId="{86C2563A-B36E-7C81-82CA-30CEA56CFD1A}"/>
          </ac:spMkLst>
        </pc:spChg>
        <pc:spChg chg="mod">
          <ac:chgData name="Wada, Ryuta/和田 龍太" userId="2d932581-5fbd-4652-aa43-e6a64ab27875" providerId="ADAL" clId="{A38E74DB-41E1-4D38-8767-255FE11B498A}" dt="2023-07-02T22:28:40.401" v="327" actId="14100"/>
          <ac:spMkLst>
            <pc:docMk/>
            <pc:sldMk cId="1512045117" sldId="256"/>
            <ac:spMk id="8" creationId="{00000000-0008-0000-0400-000005000000}"/>
          </ac:spMkLst>
        </pc:spChg>
        <pc:spChg chg="del">
          <ac:chgData name="Wada, Ryuta/和田 龍太" userId="2d932581-5fbd-4652-aa43-e6a64ab27875" providerId="ADAL" clId="{A38E74DB-41E1-4D38-8767-255FE11B498A}" dt="2023-07-02T22:28:42.557" v="328" actId="478"/>
          <ac:spMkLst>
            <pc:docMk/>
            <pc:sldMk cId="1512045117" sldId="256"/>
            <ac:spMk id="11" creationId="{00000000-0000-0000-0000-000000000000}"/>
          </ac:spMkLst>
        </pc:spChg>
      </pc:sldChg>
      <pc:sldChg chg="addSp modSp mod">
        <pc:chgData name="Wada, Ryuta/和田 龍太" userId="2d932581-5fbd-4652-aa43-e6a64ab27875" providerId="ADAL" clId="{A38E74DB-41E1-4D38-8767-255FE11B498A}" dt="2023-07-02T22:29:44.684" v="418" actId="20577"/>
        <pc:sldMkLst>
          <pc:docMk/>
          <pc:sldMk cId="1199536411" sldId="257"/>
        </pc:sldMkLst>
        <pc:spChg chg="add mod">
          <ac:chgData name="Wada, Ryuta/和田 龍太" userId="2d932581-5fbd-4652-aa43-e6a64ab27875" providerId="ADAL" clId="{A38E74DB-41E1-4D38-8767-255FE11B498A}" dt="2023-07-02T22:29:03.362" v="334" actId="1076"/>
          <ac:spMkLst>
            <pc:docMk/>
            <pc:sldMk cId="1199536411" sldId="257"/>
            <ac:spMk id="2" creationId="{2A386D9D-5A5D-52EC-95CE-B85A9DD9FCE0}"/>
          </ac:spMkLst>
        </pc:spChg>
        <pc:spChg chg="mod">
          <ac:chgData name="Wada, Ryuta/和田 龍太" userId="2d932581-5fbd-4652-aa43-e6a64ab27875" providerId="ADAL" clId="{A38E74DB-41E1-4D38-8767-255FE11B498A}" dt="2023-07-02T22:27:32.383" v="69" actId="20577"/>
          <ac:spMkLst>
            <pc:docMk/>
            <pc:sldMk cId="1199536411" sldId="257"/>
            <ac:spMk id="6" creationId="{00000000-0000-0000-0000-000000000000}"/>
          </ac:spMkLst>
        </pc:spChg>
        <pc:graphicFrameChg chg="modGraphic">
          <ac:chgData name="Wada, Ryuta/和田 龍太" userId="2d932581-5fbd-4652-aa43-e6a64ab27875" providerId="ADAL" clId="{A38E74DB-41E1-4D38-8767-255FE11B498A}" dt="2023-07-02T22:29:44.684" v="418" actId="20577"/>
          <ac:graphicFrameMkLst>
            <pc:docMk/>
            <pc:sldMk cId="1199536411" sldId="257"/>
            <ac:graphicFrameMk id="5" creationId="{00000000-0000-0000-0000-000000000000}"/>
          </ac:graphicFrameMkLst>
        </pc:graphicFrameChg>
        <pc:cxnChg chg="add mod">
          <ac:chgData name="Wada, Ryuta/和田 龍太" userId="2d932581-5fbd-4652-aa43-e6a64ab27875" providerId="ADAL" clId="{A38E74DB-41E1-4D38-8767-255FE11B498A}" dt="2023-07-02T22:29:13.211" v="336" actId="14100"/>
          <ac:cxnSpMkLst>
            <pc:docMk/>
            <pc:sldMk cId="1199536411" sldId="257"/>
            <ac:cxnSpMk id="7" creationId="{1270B511-674E-C6AA-98ED-230148924887}"/>
          </ac:cxnSpMkLst>
        </pc:cxnChg>
      </pc:sldChg>
      <pc:sldChg chg="modSp mod">
        <pc:chgData name="Wada, Ryuta/和田 龍太" userId="2d932581-5fbd-4652-aa43-e6a64ab27875" providerId="ADAL" clId="{A38E74DB-41E1-4D38-8767-255FE11B498A}" dt="2023-07-02T22:31:39.490" v="776" actId="20577"/>
        <pc:sldMkLst>
          <pc:docMk/>
          <pc:sldMk cId="4213922500" sldId="258"/>
        </pc:sldMkLst>
        <pc:spChg chg="mod">
          <ac:chgData name="Wada, Ryuta/和田 龍太" userId="2d932581-5fbd-4652-aa43-e6a64ab27875" providerId="ADAL" clId="{A38E74DB-41E1-4D38-8767-255FE11B498A}" dt="2023-07-02T22:31:39.490" v="776" actId="20577"/>
          <ac:spMkLst>
            <pc:docMk/>
            <pc:sldMk cId="4213922500" sldId="258"/>
            <ac:spMk id="4" creationId="{00000000-0000-0000-0000-000000000000}"/>
          </ac:spMkLst>
        </pc:spChg>
      </pc:sldChg>
    </pc:docChg>
  </pc:docChgLst>
  <pc:docChgLst>
    <pc:chgData name="Wada, Ryuta/和田 龍太" userId="S::1469999@tmc.twfr.toyota.co.jp::2d932581-5fbd-4652-aa43-e6a64ab27875" providerId="AD" clId="Web-{07A61D0A-EAB5-83D1-8695-36ACFD5FE108}"/>
    <pc:docChg chg="modSld">
      <pc:chgData name="Wada, Ryuta/和田 龍太" userId="S::1469999@tmc.twfr.toyota.co.jp::2d932581-5fbd-4652-aa43-e6a64ab27875" providerId="AD" clId="Web-{07A61D0A-EAB5-83D1-8695-36ACFD5FE108}" dt="2023-06-19T07:45:48.564" v="43"/>
      <pc:docMkLst>
        <pc:docMk/>
      </pc:docMkLst>
      <pc:sldChg chg="modSp">
        <pc:chgData name="Wada, Ryuta/和田 龍太" userId="S::1469999@tmc.twfr.toyota.co.jp::2d932581-5fbd-4652-aa43-e6a64ab27875" providerId="AD" clId="Web-{07A61D0A-EAB5-83D1-8695-36ACFD5FE108}" dt="2023-06-19T07:45:19.438" v="3" actId="20577"/>
        <pc:sldMkLst>
          <pc:docMk/>
          <pc:sldMk cId="1512045117" sldId="256"/>
        </pc:sldMkLst>
        <pc:spChg chg="mod">
          <ac:chgData name="Wada, Ryuta/和田 龍太" userId="S::1469999@tmc.twfr.toyota.co.jp::2d932581-5fbd-4652-aa43-e6a64ab27875" providerId="AD" clId="Web-{07A61D0A-EAB5-83D1-8695-36ACFD5FE108}" dt="2023-06-19T07:45:19.438" v="3" actId="20577"/>
          <ac:spMkLst>
            <pc:docMk/>
            <pc:sldMk cId="1512045117" sldId="256"/>
            <ac:spMk id="4" creationId="{00000000-0000-0000-0000-000000000000}"/>
          </ac:spMkLst>
        </pc:spChg>
      </pc:sldChg>
      <pc:sldChg chg="modSp">
        <pc:chgData name="Wada, Ryuta/和田 龍太" userId="S::1469999@tmc.twfr.toyota.co.jp::2d932581-5fbd-4652-aa43-e6a64ab27875" providerId="AD" clId="Web-{07A61D0A-EAB5-83D1-8695-36ACFD5FE108}" dt="2023-06-19T07:45:48.564" v="43"/>
        <pc:sldMkLst>
          <pc:docMk/>
          <pc:sldMk cId="1199536411" sldId="257"/>
        </pc:sldMkLst>
        <pc:graphicFrameChg chg="mod modGraphic">
          <ac:chgData name="Wada, Ryuta/和田 龍太" userId="S::1469999@tmc.twfr.toyota.co.jp::2d932581-5fbd-4652-aa43-e6a64ab27875" providerId="AD" clId="Web-{07A61D0A-EAB5-83D1-8695-36ACFD5FE108}" dt="2023-06-19T07:45:48.564" v="43"/>
          <ac:graphicFrameMkLst>
            <pc:docMk/>
            <pc:sldMk cId="1199536411" sldId="257"/>
            <ac:graphicFrameMk id="5" creationId="{00000000-0000-0000-0000-000000000000}"/>
          </ac:graphicFrameMkLst>
        </pc:graphicFrameChg>
      </pc:sldChg>
    </pc:docChg>
  </pc:docChgLst>
  <pc:docChgLst>
    <pc:chgData name="Aki, Yuichi/安芸 優一" userId="86cfdf10-9aed-4b01-a404-92d18d66d38f" providerId="ADAL" clId="{16B3608F-0B7C-4984-BFF7-FE39B3D851D0}"/>
    <pc:docChg chg="undo custSel addSld modSld">
      <pc:chgData name="Aki, Yuichi/安芸 優一" userId="86cfdf10-9aed-4b01-a404-92d18d66d38f" providerId="ADAL" clId="{16B3608F-0B7C-4984-BFF7-FE39B3D851D0}" dt="2025-06-26T05:34:48.885" v="272" actId="20577"/>
      <pc:docMkLst>
        <pc:docMk/>
      </pc:docMkLst>
      <pc:sldChg chg="modSp mod">
        <pc:chgData name="Aki, Yuichi/安芸 優一" userId="86cfdf10-9aed-4b01-a404-92d18d66d38f" providerId="ADAL" clId="{16B3608F-0B7C-4984-BFF7-FE39B3D851D0}" dt="2025-06-26T05:07:39.406" v="3" actId="1076"/>
        <pc:sldMkLst>
          <pc:docMk/>
          <pc:sldMk cId="1512045117" sldId="256"/>
        </pc:sldMkLst>
        <pc:spChg chg="mod">
          <ac:chgData name="Aki, Yuichi/安芸 優一" userId="86cfdf10-9aed-4b01-a404-92d18d66d38f" providerId="ADAL" clId="{16B3608F-0B7C-4984-BFF7-FE39B3D851D0}" dt="2025-06-26T05:07:39.406" v="3" actId="1076"/>
          <ac:spMkLst>
            <pc:docMk/>
            <pc:sldMk cId="1512045117" sldId="256"/>
            <ac:spMk id="22" creationId="{00000000-0008-0000-0400-000005000000}"/>
          </ac:spMkLst>
        </pc:spChg>
        <pc:picChg chg="mod">
          <ac:chgData name="Aki, Yuichi/安芸 優一" userId="86cfdf10-9aed-4b01-a404-92d18d66d38f" providerId="ADAL" clId="{16B3608F-0B7C-4984-BFF7-FE39B3D851D0}" dt="2025-06-26T05:07:39.406" v="3" actId="1076"/>
          <ac:picMkLst>
            <pc:docMk/>
            <pc:sldMk cId="1512045117" sldId="256"/>
            <ac:picMk id="6" creationId="{00000000-0008-0000-0400-000002000000}"/>
          </ac:picMkLst>
        </pc:picChg>
        <pc:cxnChg chg="mod">
          <ac:chgData name="Aki, Yuichi/安芸 優一" userId="86cfdf10-9aed-4b01-a404-92d18d66d38f" providerId="ADAL" clId="{16B3608F-0B7C-4984-BFF7-FE39B3D851D0}" dt="2025-06-26T05:07:38.848" v="2" actId="14100"/>
          <ac:cxnSpMkLst>
            <pc:docMk/>
            <pc:sldMk cId="1512045117" sldId="256"/>
            <ac:cxnSpMk id="13" creationId="{00000000-0008-0000-0400-00000C000000}"/>
          </ac:cxnSpMkLst>
        </pc:cxnChg>
      </pc:sldChg>
      <pc:sldChg chg="addSp delSp modSp add mod">
        <pc:chgData name="Aki, Yuichi/安芸 優一" userId="86cfdf10-9aed-4b01-a404-92d18d66d38f" providerId="ADAL" clId="{16B3608F-0B7C-4984-BFF7-FE39B3D851D0}" dt="2025-06-26T05:34:48.885" v="272" actId="20577"/>
        <pc:sldMkLst>
          <pc:docMk/>
          <pc:sldMk cId="3855430882" sldId="260"/>
        </pc:sldMkLst>
        <pc:spChg chg="mod">
          <ac:chgData name="Aki, Yuichi/安芸 優一" userId="86cfdf10-9aed-4b01-a404-92d18d66d38f" providerId="ADAL" clId="{16B3608F-0B7C-4984-BFF7-FE39B3D851D0}" dt="2025-06-26T05:34:48.885" v="272" actId="20577"/>
          <ac:spMkLst>
            <pc:docMk/>
            <pc:sldMk cId="3855430882" sldId="260"/>
            <ac:spMk id="4" creationId="{00000000-0000-0000-0000-000000000000}"/>
          </ac:spMkLst>
        </pc:spChg>
        <pc:spChg chg="add mod">
          <ac:chgData name="Aki, Yuichi/安芸 優一" userId="86cfdf10-9aed-4b01-a404-92d18d66d38f" providerId="ADAL" clId="{16B3608F-0B7C-4984-BFF7-FE39B3D851D0}" dt="2025-06-26T05:29:21.607" v="103" actId="14100"/>
          <ac:spMkLst>
            <pc:docMk/>
            <pc:sldMk cId="3855430882" sldId="260"/>
            <ac:spMk id="7" creationId="{694FAAF6-8B3E-AC0C-46DD-31440603FCB2}"/>
          </ac:spMkLst>
        </pc:spChg>
        <pc:spChg chg="mod">
          <ac:chgData name="Aki, Yuichi/安芸 優一" userId="86cfdf10-9aed-4b01-a404-92d18d66d38f" providerId="ADAL" clId="{16B3608F-0B7C-4984-BFF7-FE39B3D851D0}" dt="2025-06-26T05:33:41.395" v="182" actId="1076"/>
          <ac:spMkLst>
            <pc:docMk/>
            <pc:sldMk cId="3855430882" sldId="260"/>
            <ac:spMk id="8" creationId="{00000000-0008-0000-0400-000005000000}"/>
          </ac:spMkLst>
        </pc:spChg>
        <pc:spChg chg="del mod">
          <ac:chgData name="Aki, Yuichi/安芸 優一" userId="86cfdf10-9aed-4b01-a404-92d18d66d38f" providerId="ADAL" clId="{16B3608F-0B7C-4984-BFF7-FE39B3D851D0}" dt="2025-06-26T05:13:57.847" v="22" actId="478"/>
          <ac:spMkLst>
            <pc:docMk/>
            <pc:sldMk cId="3855430882" sldId="260"/>
            <ac:spMk id="10" creationId="{00000000-0008-0000-0400-000007000000}"/>
          </ac:spMkLst>
        </pc:spChg>
        <pc:spChg chg="add mod">
          <ac:chgData name="Aki, Yuichi/安芸 優一" userId="86cfdf10-9aed-4b01-a404-92d18d66d38f" providerId="ADAL" clId="{16B3608F-0B7C-4984-BFF7-FE39B3D851D0}" dt="2025-06-26T05:29:17.028" v="101" actId="1076"/>
          <ac:spMkLst>
            <pc:docMk/>
            <pc:sldMk cId="3855430882" sldId="260"/>
            <ac:spMk id="11" creationId="{F44284F1-E06C-AF6E-88A8-4C51F15A6E81}"/>
          </ac:spMkLst>
        </pc:spChg>
        <pc:spChg chg="add mod">
          <ac:chgData name="Aki, Yuichi/安芸 優一" userId="86cfdf10-9aed-4b01-a404-92d18d66d38f" providerId="ADAL" clId="{16B3608F-0B7C-4984-BFF7-FE39B3D851D0}" dt="2025-06-26T05:29:10.651" v="100" actId="1076"/>
          <ac:spMkLst>
            <pc:docMk/>
            <pc:sldMk cId="3855430882" sldId="260"/>
            <ac:spMk id="12" creationId="{539F933F-7A41-9F66-72AA-BBF7832EF4BD}"/>
          </ac:spMkLst>
        </pc:spChg>
        <pc:spChg chg="del mod">
          <ac:chgData name="Aki, Yuichi/安芸 優一" userId="86cfdf10-9aed-4b01-a404-92d18d66d38f" providerId="ADAL" clId="{16B3608F-0B7C-4984-BFF7-FE39B3D851D0}" dt="2025-06-26T05:33:18.187" v="179" actId="478"/>
          <ac:spMkLst>
            <pc:docMk/>
            <pc:sldMk cId="3855430882" sldId="260"/>
            <ac:spMk id="22" creationId="{00000000-0008-0000-0400-000005000000}"/>
          </ac:spMkLst>
        </pc:spChg>
        <pc:spChg chg="del mod">
          <ac:chgData name="Aki, Yuichi/安芸 優一" userId="86cfdf10-9aed-4b01-a404-92d18d66d38f" providerId="ADAL" clId="{16B3608F-0B7C-4984-BFF7-FE39B3D851D0}" dt="2025-06-26T05:33:18.187" v="179" actId="478"/>
          <ac:spMkLst>
            <pc:docMk/>
            <pc:sldMk cId="3855430882" sldId="260"/>
            <ac:spMk id="24" creationId="{00000000-0008-0000-0400-000005000000}"/>
          </ac:spMkLst>
        </pc:spChg>
        <pc:spChg chg="add mod">
          <ac:chgData name="Aki, Yuichi/安芸 優一" userId="86cfdf10-9aed-4b01-a404-92d18d66d38f" providerId="ADAL" clId="{16B3608F-0B7C-4984-BFF7-FE39B3D851D0}" dt="2025-06-26T05:30:51.727" v="126" actId="1076"/>
          <ac:spMkLst>
            <pc:docMk/>
            <pc:sldMk cId="3855430882" sldId="260"/>
            <ac:spMk id="31" creationId="{F25539E7-21AE-12E8-B8C7-9316361C518A}"/>
          </ac:spMkLst>
        </pc:spChg>
        <pc:spChg chg="add mod">
          <ac:chgData name="Aki, Yuichi/安芸 優一" userId="86cfdf10-9aed-4b01-a404-92d18d66d38f" providerId="ADAL" clId="{16B3608F-0B7C-4984-BFF7-FE39B3D851D0}" dt="2025-06-26T05:30:40.765" v="124" actId="14100"/>
          <ac:spMkLst>
            <pc:docMk/>
            <pc:sldMk cId="3855430882" sldId="260"/>
            <ac:spMk id="32" creationId="{0B926BD6-9437-03B0-D415-89D7EFC7F78B}"/>
          </ac:spMkLst>
        </pc:spChg>
        <pc:spChg chg="add mod">
          <ac:chgData name="Aki, Yuichi/安芸 優一" userId="86cfdf10-9aed-4b01-a404-92d18d66d38f" providerId="ADAL" clId="{16B3608F-0B7C-4984-BFF7-FE39B3D851D0}" dt="2025-06-26T05:33:06.898" v="178" actId="1076"/>
          <ac:spMkLst>
            <pc:docMk/>
            <pc:sldMk cId="3855430882" sldId="260"/>
            <ac:spMk id="40" creationId="{6185280F-0FC7-0F94-E7BD-60608582AC41}"/>
          </ac:spMkLst>
        </pc:spChg>
        <pc:picChg chg="add del mod">
          <ac:chgData name="Aki, Yuichi/安芸 優一" userId="86cfdf10-9aed-4b01-a404-92d18d66d38f" providerId="ADAL" clId="{16B3608F-0B7C-4984-BFF7-FE39B3D851D0}" dt="2025-06-26T05:10:11.481" v="11" actId="478"/>
          <ac:picMkLst>
            <pc:docMk/>
            <pc:sldMk cId="3855430882" sldId="260"/>
            <ac:picMk id="2" creationId="{345BDE6D-C0C4-55F3-5632-9F02C85BCDA3}"/>
          </ac:picMkLst>
        </pc:picChg>
        <pc:picChg chg="add del mod">
          <ac:chgData name="Aki, Yuichi/安芸 優一" userId="86cfdf10-9aed-4b01-a404-92d18d66d38f" providerId="ADAL" clId="{16B3608F-0B7C-4984-BFF7-FE39B3D851D0}" dt="2025-06-26T05:13:53.013" v="20" actId="478"/>
          <ac:picMkLst>
            <pc:docMk/>
            <pc:sldMk cId="3855430882" sldId="260"/>
            <ac:picMk id="5" creationId="{BF58F797-1731-AB39-3B32-E5F6F686A7FC}"/>
          </ac:picMkLst>
        </pc:picChg>
        <pc:picChg chg="del mod">
          <ac:chgData name="Aki, Yuichi/安芸 優一" userId="86cfdf10-9aed-4b01-a404-92d18d66d38f" providerId="ADAL" clId="{16B3608F-0B7C-4984-BFF7-FE39B3D851D0}" dt="2025-06-26T05:33:18.187" v="179" actId="478"/>
          <ac:picMkLst>
            <pc:docMk/>
            <pc:sldMk cId="3855430882" sldId="260"/>
            <ac:picMk id="6" creationId="{00000000-0008-0000-0400-000002000000}"/>
          </ac:picMkLst>
        </pc:picChg>
        <pc:picChg chg="del mod">
          <ac:chgData name="Aki, Yuichi/安芸 優一" userId="86cfdf10-9aed-4b01-a404-92d18d66d38f" providerId="ADAL" clId="{16B3608F-0B7C-4984-BFF7-FE39B3D851D0}" dt="2025-06-26T05:11:49.355" v="16" actId="478"/>
          <ac:picMkLst>
            <pc:docMk/>
            <pc:sldMk cId="3855430882" sldId="260"/>
            <ac:picMk id="9" creationId="{00000000-0008-0000-0400-000006000000}"/>
          </ac:picMkLst>
        </pc:picChg>
        <pc:picChg chg="add del mod">
          <ac:chgData name="Aki, Yuichi/安芸 優一" userId="86cfdf10-9aed-4b01-a404-92d18d66d38f" providerId="ADAL" clId="{16B3608F-0B7C-4984-BFF7-FE39B3D851D0}" dt="2025-06-26T05:22:13.177" v="83" actId="478"/>
          <ac:picMkLst>
            <pc:docMk/>
            <pc:sldMk cId="3855430882" sldId="260"/>
            <ac:picMk id="26" creationId="{1D7D658B-9609-26EE-1BA6-34CBD3B2850B}"/>
          </ac:picMkLst>
        </pc:picChg>
        <pc:picChg chg="add mod">
          <ac:chgData name="Aki, Yuichi/安芸 優一" userId="86cfdf10-9aed-4b01-a404-92d18d66d38f" providerId="ADAL" clId="{16B3608F-0B7C-4984-BFF7-FE39B3D851D0}" dt="2025-06-26T05:31:33.883" v="133" actId="14100"/>
          <ac:picMkLst>
            <pc:docMk/>
            <pc:sldMk cId="3855430882" sldId="260"/>
            <ac:picMk id="28" creationId="{C12BE4AD-739C-9C40-253B-8392D21AB37D}"/>
          </ac:picMkLst>
        </pc:picChg>
        <pc:picChg chg="add mod modCrop">
          <ac:chgData name="Aki, Yuichi/安芸 優一" userId="86cfdf10-9aed-4b01-a404-92d18d66d38f" providerId="ADAL" clId="{16B3608F-0B7C-4984-BFF7-FE39B3D851D0}" dt="2025-06-26T05:29:56.830" v="111" actId="1076"/>
          <ac:picMkLst>
            <pc:docMk/>
            <pc:sldMk cId="3855430882" sldId="260"/>
            <ac:picMk id="30" creationId="{F8AD454C-0E6B-BB59-FAE4-FBF2EE76DD53}"/>
          </ac:picMkLst>
        </pc:picChg>
        <pc:picChg chg="add mod">
          <ac:chgData name="Aki, Yuichi/安芸 優一" userId="86cfdf10-9aed-4b01-a404-92d18d66d38f" providerId="ADAL" clId="{16B3608F-0B7C-4984-BFF7-FE39B3D851D0}" dt="2025-06-26T05:30:28.696" v="120" actId="1076"/>
          <ac:picMkLst>
            <pc:docMk/>
            <pc:sldMk cId="3855430882" sldId="260"/>
            <ac:picMk id="1026" creationId="{0006E5E9-C0C6-975A-BE1C-69559F74BF41}"/>
          </ac:picMkLst>
        </pc:picChg>
        <pc:cxnChg chg="del mod">
          <ac:chgData name="Aki, Yuichi/安芸 優一" userId="86cfdf10-9aed-4b01-a404-92d18d66d38f" providerId="ADAL" clId="{16B3608F-0B7C-4984-BFF7-FE39B3D851D0}" dt="2025-06-26T05:17:04.478" v="62" actId="478"/>
          <ac:cxnSpMkLst>
            <pc:docMk/>
            <pc:sldMk cId="3855430882" sldId="260"/>
            <ac:cxnSpMk id="13" creationId="{00000000-0008-0000-0400-00000C000000}"/>
          </ac:cxnSpMkLst>
        </pc:cxnChg>
        <pc:cxnChg chg="add mod">
          <ac:chgData name="Aki, Yuichi/安芸 優一" userId="86cfdf10-9aed-4b01-a404-92d18d66d38f" providerId="ADAL" clId="{16B3608F-0B7C-4984-BFF7-FE39B3D851D0}" dt="2025-06-26T05:29:10.651" v="100" actId="1076"/>
          <ac:cxnSpMkLst>
            <pc:docMk/>
            <pc:sldMk cId="3855430882" sldId="260"/>
            <ac:cxnSpMk id="15" creationId="{BA3AAA9D-ACFE-EF48-F385-771A7C1E0581}"/>
          </ac:cxnSpMkLst>
        </pc:cxnChg>
        <pc:cxnChg chg="add mod">
          <ac:chgData name="Aki, Yuichi/安芸 優一" userId="86cfdf10-9aed-4b01-a404-92d18d66d38f" providerId="ADAL" clId="{16B3608F-0B7C-4984-BFF7-FE39B3D851D0}" dt="2025-06-26T05:29:10.651" v="100" actId="1076"/>
          <ac:cxnSpMkLst>
            <pc:docMk/>
            <pc:sldMk cId="3855430882" sldId="260"/>
            <ac:cxnSpMk id="16" creationId="{861C28A1-0508-27B5-5B8A-3ED3D1382C9C}"/>
          </ac:cxnSpMkLst>
        </pc:cxnChg>
        <pc:cxnChg chg="add mod">
          <ac:chgData name="Aki, Yuichi/安芸 優一" userId="86cfdf10-9aed-4b01-a404-92d18d66d38f" providerId="ADAL" clId="{16B3608F-0B7C-4984-BFF7-FE39B3D851D0}" dt="2025-06-26T05:29:10.651" v="100" actId="1076"/>
          <ac:cxnSpMkLst>
            <pc:docMk/>
            <pc:sldMk cId="3855430882" sldId="260"/>
            <ac:cxnSpMk id="18" creationId="{DCECF504-E516-877A-2397-167C567ECAB3}"/>
          </ac:cxnSpMkLst>
        </pc:cxnChg>
        <pc:cxnChg chg="add mod">
          <ac:chgData name="Aki, Yuichi/安芸 優一" userId="86cfdf10-9aed-4b01-a404-92d18d66d38f" providerId="ADAL" clId="{16B3608F-0B7C-4984-BFF7-FE39B3D851D0}" dt="2025-06-26T05:29:10.651" v="100" actId="1076"/>
          <ac:cxnSpMkLst>
            <pc:docMk/>
            <pc:sldMk cId="3855430882" sldId="260"/>
            <ac:cxnSpMk id="21" creationId="{DD8EBFBF-1E52-E064-984E-577A8FF7F0DF}"/>
          </ac:cxnSpMkLst>
        </pc:cxnChg>
        <pc:cxnChg chg="add mod">
          <ac:chgData name="Aki, Yuichi/安芸 優一" userId="86cfdf10-9aed-4b01-a404-92d18d66d38f" providerId="ADAL" clId="{16B3608F-0B7C-4984-BFF7-FE39B3D851D0}" dt="2025-06-26T05:31:17.796" v="132" actId="14100"/>
          <ac:cxnSpMkLst>
            <pc:docMk/>
            <pc:sldMk cId="3855430882" sldId="260"/>
            <ac:cxnSpMk id="33" creationId="{A63ADD0C-5BEB-8D5C-F6D1-68DA7AA3B05B}"/>
          </ac:cxnSpMkLst>
        </pc:cxnChg>
        <pc:cxnChg chg="add mod">
          <ac:chgData name="Aki, Yuichi/安芸 優一" userId="86cfdf10-9aed-4b01-a404-92d18d66d38f" providerId="ADAL" clId="{16B3608F-0B7C-4984-BFF7-FE39B3D851D0}" dt="2025-06-26T05:31:39.658" v="134" actId="14100"/>
          <ac:cxnSpMkLst>
            <pc:docMk/>
            <pc:sldMk cId="3855430882" sldId="260"/>
            <ac:cxnSpMk id="35" creationId="{B1FD8217-19C0-2C2E-4767-66066B888D43}"/>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2025/6/26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2025/6/26</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64209"/>
            <a:ext cx="13023271" cy="954107"/>
          </a:xfrm>
          <a:prstGeom prst="rect">
            <a:avLst/>
          </a:prstGeom>
          <a:noFill/>
        </p:spPr>
        <p:txBody>
          <a:bodyPr wrap="square" lIns="91440" tIns="45720" rIns="91440" bIns="45720" rtlCol="0" anchor="t">
            <a:spAutoFit/>
          </a:bodyPr>
          <a:lstStyle/>
          <a:p>
            <a:r>
              <a:rPr kumimoji="1" lang="ja-JP" altLang="en-US" sz="2800" b="1" u="sng" dirty="0">
                <a:latin typeface="Meiryo UI" panose="020B0604030504040204" pitchFamily="50" charset="-128"/>
                <a:ea typeface="Meiryo UI" panose="020B0604030504040204" pitchFamily="50" charset="-128"/>
              </a:rPr>
              <a:t>集合時間／場所</a:t>
            </a:r>
            <a:endParaRPr kumimoji="1" lang="en-US" altLang="ja-JP" sz="2800" b="1" u="sng" dirty="0">
              <a:latin typeface="Meiryo UI" panose="020B0604030504040204" pitchFamily="50" charset="-128"/>
              <a:ea typeface="Meiryo UI" panose="020B0604030504040204" pitchFamily="50" charset="-128"/>
            </a:endParaRPr>
          </a:p>
          <a:p>
            <a:r>
              <a:rPr lang="ja-JP" altLang="en-US" sz="2800">
                <a:latin typeface="Meiryo UI"/>
                <a:ea typeface="Meiryo UI"/>
              </a:rPr>
              <a:t>*月*日（土）8：３０　岡崎中央総合公園　市民球場近く橋の下集合</a:t>
            </a:r>
          </a:p>
        </p:txBody>
      </p:sp>
      <p:pic>
        <p:nvPicPr>
          <p:cNvPr id="6" name="図 5">
            <a:extLst>
              <a:ext uri="{FF2B5EF4-FFF2-40B4-BE49-F238E27FC236}">
                <a16:creationId xmlns:a16="http://schemas.microsoft.com/office/drawing/2014/main" id="{00000000-0008-0000-0400-0000020000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2" r="13428" b="26205"/>
          <a:stretch/>
        </p:blipFill>
        <p:spPr bwMode="auto">
          <a:xfrm>
            <a:off x="6262526" y="3449445"/>
            <a:ext cx="5468167" cy="342525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4">
            <a:extLst>
              <a:ext uri="{FF2B5EF4-FFF2-40B4-BE49-F238E27FC236}">
                <a16:creationId xmlns:a16="http://schemas.microsoft.com/office/drawing/2014/main" id="{00000000-0008-0000-0400-000005000000}"/>
              </a:ext>
            </a:extLst>
          </p:cNvPr>
          <p:cNvSpPr txBox="1"/>
          <p:nvPr/>
        </p:nvSpPr>
        <p:spPr>
          <a:xfrm>
            <a:off x="0" y="1197051"/>
            <a:ext cx="12041416" cy="169869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住所　：</a:t>
            </a:r>
            <a:r>
              <a:rPr kumimoji="1" lang="ja-JP" altLang="en-US" sz="1800" dirty="0">
                <a:latin typeface="Meiryo UI" panose="020B0604030504040204" pitchFamily="50" charset="-128"/>
                <a:ea typeface="Meiryo UI" panose="020B0604030504040204" pitchFamily="50" charset="-128"/>
              </a:rPr>
              <a:t>〒４４４－０００２　愛知県岡崎市高隆寺町峠１番地</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本社から約３５分、駐車場無数にあり</a:t>
            </a:r>
            <a:endParaRPr lang="en-US" altLang="ja-JP" sz="1800" dirty="0">
              <a:latin typeface="Meiryo UI" panose="020B0604030504040204" pitchFamily="50" charset="-128"/>
              <a:ea typeface="Meiryo UI" panose="020B0604030504040204" pitchFamily="50" charset="-128"/>
            </a:endParaRPr>
          </a:p>
          <a:p>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バス</a:t>
            </a:r>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名鉄東岡崎駅から「６１</a:t>
            </a:r>
            <a:r>
              <a:rPr kumimoji="1" lang="en-US" altLang="ja-JP" sz="1800" dirty="0">
                <a:latin typeface="Meiryo UI" panose="020B0604030504040204" pitchFamily="50" charset="-128"/>
                <a:ea typeface="Meiryo UI" panose="020B0604030504040204" pitchFamily="50" charset="-128"/>
              </a:rPr>
              <a:t>C</a:t>
            </a:r>
            <a:r>
              <a:rPr kumimoji="1" lang="ja-JP" altLang="en-US" sz="1800" dirty="0">
                <a:latin typeface="Meiryo UI" panose="020B0604030504040204" pitchFamily="50" charset="-128"/>
                <a:ea typeface="Meiryo UI" panose="020B0604030504040204" pitchFamily="50" charset="-128"/>
              </a:rPr>
              <a:t>」３０分（１時間で２本）</a:t>
            </a:r>
            <a:endParaRPr kumimoji="1"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車無い方送迎検討しますので運営陣までご連絡下さい</a:t>
            </a:r>
            <a:endParaRPr lang="en-US" altLang="ja-JP" sz="1800" dirty="0">
              <a:latin typeface="Meiryo UI" panose="020B0604030504040204" pitchFamily="50" charset="-128"/>
              <a:ea typeface="Meiryo UI" panose="020B0604030504040204" pitchFamily="50" charset="-128"/>
            </a:endParaRPr>
          </a:p>
          <a:p>
            <a:r>
              <a:rPr kumimoji="1" lang="ja-JP" altLang="en-US" sz="1800" dirty="0">
                <a:latin typeface="Meiryo UI" panose="020B0604030504040204" pitchFamily="50" charset="-128"/>
                <a:ea typeface="Meiryo UI" panose="020B0604030504040204" pitchFamily="50" charset="-128"/>
              </a:rPr>
              <a:t>　　（練習の</a:t>
            </a:r>
            <a:r>
              <a:rPr kumimoji="1" lang="en-US" altLang="ja-JP" sz="1800" dirty="0">
                <a:latin typeface="Meiryo UI" panose="020B0604030504040204" pitchFamily="50" charset="-128"/>
                <a:ea typeface="Meiryo UI" panose="020B0604030504040204" pitchFamily="50" charset="-128"/>
              </a:rPr>
              <a:t>2</a:t>
            </a:r>
            <a:r>
              <a:rPr kumimoji="1" lang="ja-JP" altLang="en-US" sz="1800" dirty="0">
                <a:latin typeface="Meiryo UI" panose="020B0604030504040204" pitchFamily="50" charset="-128"/>
                <a:ea typeface="Meiryo UI" panose="020B0604030504040204" pitchFamily="50" charset="-128"/>
              </a:rPr>
              <a:t>日前までの連絡希望）</a:t>
            </a:r>
            <a:endParaRPr kumimoji="1" lang="en-US" altLang="ja-JP" sz="1800" dirty="0">
              <a:latin typeface="Meiryo UI" panose="020B0604030504040204" pitchFamily="50" charset="-128"/>
              <a:ea typeface="Meiryo UI" panose="020B0604030504040204" pitchFamily="50" charset="-128"/>
            </a:endParaRPr>
          </a:p>
        </p:txBody>
      </p:sp>
      <p:pic>
        <p:nvPicPr>
          <p:cNvPr id="9" name="図 8">
            <a:extLst>
              <a:ext uri="{FF2B5EF4-FFF2-40B4-BE49-F238E27FC236}">
                <a16:creationId xmlns:a16="http://schemas.microsoft.com/office/drawing/2014/main" id="{00000000-0008-0000-0400-00000600000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304"/>
          <a:stretch/>
        </p:blipFill>
        <p:spPr bwMode="auto">
          <a:xfrm>
            <a:off x="242566" y="3789925"/>
            <a:ext cx="5396394" cy="216374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00000000-0008-0000-0400-000007000000}"/>
              </a:ext>
            </a:extLst>
          </p:cNvPr>
          <p:cNvSpPr/>
          <p:nvPr/>
        </p:nvSpPr>
        <p:spPr>
          <a:xfrm>
            <a:off x="3375692" y="4741501"/>
            <a:ext cx="1889194" cy="444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2000" dirty="0">
                <a:solidFill>
                  <a:schemeClr val="bg1"/>
                </a:solidFill>
                <a:latin typeface="Meiryo UI" panose="020B0604030504040204" pitchFamily="50" charset="-128"/>
                <a:ea typeface="Meiryo UI" panose="020B0604030504040204" pitchFamily="50" charset="-128"/>
              </a:rPr>
              <a:t>★橋の下集合</a:t>
            </a:r>
          </a:p>
        </p:txBody>
      </p:sp>
      <p:cxnSp>
        <p:nvCxnSpPr>
          <p:cNvPr id="13" name="直線矢印コネクタ 12">
            <a:extLst>
              <a:ext uri="{FF2B5EF4-FFF2-40B4-BE49-F238E27FC236}">
                <a16:creationId xmlns:a16="http://schemas.microsoft.com/office/drawing/2014/main" id="{00000000-0008-0000-0400-00000C000000}"/>
              </a:ext>
            </a:extLst>
          </p:cNvPr>
          <p:cNvCxnSpPr>
            <a:cxnSpLocks/>
          </p:cNvCxnSpPr>
          <p:nvPr/>
        </p:nvCxnSpPr>
        <p:spPr>
          <a:xfrm flipH="1" flipV="1">
            <a:off x="5638960" y="5467350"/>
            <a:ext cx="872675" cy="4321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4">
            <a:extLst>
              <a:ext uri="{FF2B5EF4-FFF2-40B4-BE49-F238E27FC236}">
                <a16:creationId xmlns:a16="http://schemas.microsoft.com/office/drawing/2014/main" id="{00000000-0008-0000-0400-000005000000}"/>
              </a:ext>
            </a:extLst>
          </p:cNvPr>
          <p:cNvSpPr txBox="1"/>
          <p:nvPr/>
        </p:nvSpPr>
        <p:spPr>
          <a:xfrm>
            <a:off x="6130425" y="2844855"/>
            <a:ext cx="2082300" cy="45652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800" b="1" u="sng" dirty="0">
                <a:latin typeface="Meiryo UI" panose="020B0604030504040204" pitchFamily="50" charset="-128"/>
                <a:ea typeface="Meiryo UI" panose="020B0604030504040204" pitchFamily="50" charset="-128"/>
              </a:rPr>
              <a:t>公園</a:t>
            </a:r>
            <a:r>
              <a:rPr lang="en-US" altLang="ja-JP" sz="2800" b="1" u="sng" dirty="0">
                <a:latin typeface="Meiryo UI" panose="020B0604030504040204" pitchFamily="50" charset="-128"/>
                <a:ea typeface="Meiryo UI" panose="020B0604030504040204" pitchFamily="50" charset="-128"/>
              </a:rPr>
              <a:t>MAP</a:t>
            </a:r>
            <a:endParaRPr kumimoji="1" lang="en-US" altLang="ja-JP" sz="2800" b="1" u="sng" dirty="0">
              <a:latin typeface="Meiryo UI" panose="020B0604030504040204" pitchFamily="50" charset="-128"/>
              <a:ea typeface="Meiryo UI" panose="020B0604030504040204" pitchFamily="50" charset="-128"/>
            </a:endParaRPr>
          </a:p>
        </p:txBody>
      </p:sp>
      <p:sp>
        <p:nvSpPr>
          <p:cNvPr id="24" name="テキスト ボックス 4">
            <a:extLst>
              <a:ext uri="{FF2B5EF4-FFF2-40B4-BE49-F238E27FC236}">
                <a16:creationId xmlns:a16="http://schemas.microsoft.com/office/drawing/2014/main" id="{00000000-0008-0000-0400-000005000000}"/>
              </a:ext>
            </a:extLst>
          </p:cNvPr>
          <p:cNvSpPr txBox="1"/>
          <p:nvPr/>
        </p:nvSpPr>
        <p:spPr>
          <a:xfrm>
            <a:off x="242566" y="2896969"/>
            <a:ext cx="3133126" cy="439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800" b="1" u="sng" dirty="0">
                <a:latin typeface="Meiryo UI" panose="020B0604030504040204" pitchFamily="50" charset="-128"/>
                <a:ea typeface="Meiryo UI" panose="020B0604030504040204" pitchFamily="50" charset="-128"/>
              </a:rPr>
              <a:t>集合場所写真</a:t>
            </a:r>
            <a:endParaRPr kumimoji="1" lang="en-US" altLang="ja-JP" sz="2800" b="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204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 y="245159"/>
            <a:ext cx="4324350"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896609310"/>
              </p:ext>
            </p:extLst>
          </p:nvPr>
        </p:nvGraphicFramePr>
        <p:xfrm>
          <a:off x="374650" y="768379"/>
          <a:ext cx="10941049" cy="4371311"/>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1284886"/>
                    </a:ext>
                  </a:extLst>
                </a:gridCol>
                <a:gridCol w="3162300">
                  <a:extLst>
                    <a:ext uri="{9D8B030D-6E8A-4147-A177-3AD203B41FA5}">
                      <a16:colId xmlns:a16="http://schemas.microsoft.com/office/drawing/2014/main" val="1920936744"/>
                    </a:ext>
                  </a:extLst>
                </a:gridCol>
                <a:gridCol w="6153149">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622271">
                <a:tc>
                  <a:txBody>
                    <a:bodyPr/>
                    <a:lstStyle/>
                    <a:p>
                      <a:r>
                        <a:rPr lang="en-US" altLang="ja-JP" sz="2400" dirty="0">
                          <a:latin typeface="Meiryo UI"/>
                          <a:ea typeface="Meiryo UI"/>
                        </a:rPr>
                        <a:t>８:30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集合・ウォーミングアップ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基本各自、コース知らない人は一緒に</a:t>
                      </a:r>
                    </a:p>
                  </a:txBody>
                  <a:tcPr/>
                </a:tc>
                <a:extLst>
                  <a:ext uri="{0D108BD9-81ED-4DB2-BD59-A6C34878D82A}">
                    <a16:rowId xmlns:a16="http://schemas.microsoft.com/office/drawing/2014/main" val="1766689471"/>
                  </a:ext>
                </a:extLst>
              </a:tr>
              <a:tr h="37084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ドリンクは基本幹事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サポート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運営陣</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で準備致します</a:t>
                      </a:r>
                    </a:p>
                  </a:txBody>
                  <a:tcPr/>
                </a:tc>
                <a:extLst>
                  <a:ext uri="{0D108BD9-81ED-4DB2-BD59-A6C34878D82A}">
                    <a16:rowId xmlns:a16="http://schemas.microsoft.com/office/drawing/2014/main" val="4290500508"/>
                  </a:ext>
                </a:extLst>
              </a:tr>
              <a:tr h="370840">
                <a:tc>
                  <a:txBody>
                    <a:bodyPr/>
                    <a:lstStyle/>
                    <a:p>
                      <a:r>
                        <a:rPr lang="en-US" altLang="ja-JP" sz="2400" dirty="0">
                          <a:latin typeface="Meiryo UI"/>
                          <a:ea typeface="Meiryo UI"/>
                        </a:rPr>
                        <a:t>9:00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タイムトライアル</a:t>
                      </a:r>
                    </a:p>
                    <a:p>
                      <a:pPr lvl="0">
                        <a:buNone/>
                      </a:pPr>
                      <a:r>
                        <a:rPr lang="ja-JP" altLang="en-US" sz="2400" dirty="0">
                          <a:latin typeface="Meiryo UI"/>
                          <a:ea typeface="Meiryo UI"/>
                        </a:rPr>
                        <a:t>Or</a:t>
                      </a:r>
                    </a:p>
                    <a:p>
                      <a:pPr lvl="0">
                        <a:buNone/>
                      </a:pPr>
                      <a:r>
                        <a:rPr lang="ja-JP" altLang="en-US" sz="2400" dirty="0">
                          <a:latin typeface="Meiryo UI"/>
                          <a:ea typeface="Meiryo UI"/>
                        </a:rPr>
                        <a:t>jogやwalk</a:t>
                      </a:r>
                    </a:p>
                  </a:txBody>
                  <a:tcPr/>
                </a:tc>
                <a:tc>
                  <a:txBody>
                    <a:bodyPr/>
                    <a:lstStyle/>
                    <a:p>
                      <a:r>
                        <a:rPr kumimoji="1" lang="ja-JP" altLang="en-US" sz="2400" dirty="0">
                          <a:latin typeface="Meiryo UI" panose="020B0604030504040204" pitchFamily="50" charset="-128"/>
                          <a:ea typeface="Meiryo UI" panose="020B0604030504040204" pitchFamily="50" charset="-128"/>
                        </a:rPr>
                        <a:t>・コースでタイム測定、時差スタート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・ジョギングやウォーキング、筋トレ等でも</a:t>
                      </a:r>
                      <a:r>
                        <a:rPr kumimoji="1" lang="en-US" altLang="ja-JP" sz="2400" dirty="0">
                          <a:latin typeface="Meiryo UI" panose="020B0604030504040204" pitchFamily="50" charset="-128"/>
                          <a:ea typeface="Meiryo UI" panose="020B0604030504040204" pitchFamily="50" charset="-128"/>
                        </a:rPr>
                        <a:t>OK</a:t>
                      </a:r>
                    </a:p>
                    <a:p>
                      <a:r>
                        <a:rPr kumimoji="1" lang="ja-JP" altLang="en-US" sz="2400" dirty="0">
                          <a:latin typeface="Meiryo UI" panose="020B0604030504040204" pitchFamily="50" charset="-128"/>
                          <a:ea typeface="Meiryo UI" panose="020B0604030504040204" pitchFamily="50" charset="-128"/>
                        </a:rPr>
                        <a:t>・別行動で長距離／長時間練習でも可</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370840">
                <a:tc>
                  <a:txBody>
                    <a:bodyPr/>
                    <a:lstStyle/>
                    <a:p>
                      <a:r>
                        <a:rPr lang="en-US" altLang="ja-JP" sz="2400" dirty="0">
                          <a:latin typeface="Meiryo UI"/>
                          <a:ea typeface="Meiryo UI"/>
                        </a:rPr>
                        <a:t>10:00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370840">
                <a:tc>
                  <a:txBody>
                    <a:bodyPr/>
                    <a:lstStyle/>
                    <a:p>
                      <a:r>
                        <a:rPr lang="en-US" altLang="ja-JP" sz="2400" dirty="0">
                          <a:latin typeface="Meiryo UI"/>
                          <a:ea typeface="Meiryo UI"/>
                        </a:rPr>
                        <a:t>10:30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a:t>
                      </a:r>
                    </a:p>
                  </a:txBody>
                  <a:tcPr/>
                </a:tc>
                <a:extLst>
                  <a:ext uri="{0D108BD9-81ED-4DB2-BD59-A6C34878D82A}">
                    <a16:rowId xmlns:a16="http://schemas.microsoft.com/office/drawing/2014/main" val="339149212"/>
                  </a:ext>
                </a:extLst>
              </a:tr>
            </a:tbl>
          </a:graphicData>
        </a:graphic>
      </p:graphicFrame>
      <p:sp>
        <p:nvSpPr>
          <p:cNvPr id="6" name="テキスト ボックス 5"/>
          <p:cNvSpPr txBox="1"/>
          <p:nvPr/>
        </p:nvSpPr>
        <p:spPr>
          <a:xfrm>
            <a:off x="2910032" y="5226784"/>
            <a:ext cx="6788150" cy="1631216"/>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a:p>
            <a:r>
              <a:rPr lang="ja-JP" altLang="en-US" sz="2000" b="1" dirty="0"/>
              <a:t>□マイコップ</a:t>
            </a:r>
            <a:endParaRPr kumimoji="1" lang="en-US" altLang="ja-JP" sz="2000" b="1" dirty="0"/>
          </a:p>
        </p:txBody>
      </p:sp>
      <p:sp>
        <p:nvSpPr>
          <p:cNvPr id="2" name="テキスト ボックス 1">
            <a:extLst>
              <a:ext uri="{FF2B5EF4-FFF2-40B4-BE49-F238E27FC236}">
                <a16:creationId xmlns:a16="http://schemas.microsoft.com/office/drawing/2014/main" id="{2A386D9D-5A5D-52EC-95CE-B85A9DD9FCE0}"/>
              </a:ext>
            </a:extLst>
          </p:cNvPr>
          <p:cNvSpPr txBox="1"/>
          <p:nvPr/>
        </p:nvSpPr>
        <p:spPr>
          <a:xfrm>
            <a:off x="9499600" y="5380672"/>
            <a:ext cx="2692400" cy="1323439"/>
          </a:xfrm>
          <a:prstGeom prst="rect">
            <a:avLst/>
          </a:prstGeom>
          <a:solidFill>
            <a:srgbClr val="FFFF00"/>
          </a:solidFill>
        </p:spPr>
        <p:txBody>
          <a:bodyPr wrap="square" rtlCol="0">
            <a:spAutoFit/>
          </a:bodyPr>
          <a:lstStyle/>
          <a:p>
            <a:r>
              <a:rPr kumimoji="1" lang="ja-JP" altLang="en-US" sz="2000" b="1" dirty="0"/>
              <a:t>飲物は２</a:t>
            </a:r>
            <a:r>
              <a:rPr kumimoji="1" lang="en-US" altLang="ja-JP" sz="2000" b="1" dirty="0"/>
              <a:t>L</a:t>
            </a:r>
            <a:r>
              <a:rPr kumimoji="1" lang="ja-JP" altLang="en-US" sz="2000" b="1" dirty="0"/>
              <a:t>ペットボトル共有しますのでマイコップをご持参ください！</a:t>
            </a:r>
            <a:endParaRPr kumimoji="1" lang="en-US" altLang="ja-JP" sz="2000" b="1" dirty="0"/>
          </a:p>
        </p:txBody>
      </p:sp>
      <p:cxnSp>
        <p:nvCxnSpPr>
          <p:cNvPr id="7" name="直線矢印コネクタ 6">
            <a:extLst>
              <a:ext uri="{FF2B5EF4-FFF2-40B4-BE49-F238E27FC236}">
                <a16:creationId xmlns:a16="http://schemas.microsoft.com/office/drawing/2014/main" id="{1270B511-674E-C6AA-98ED-230148924887}"/>
              </a:ext>
            </a:extLst>
          </p:cNvPr>
          <p:cNvCxnSpPr>
            <a:cxnSpLocks/>
          </p:cNvCxnSpPr>
          <p:nvPr/>
        </p:nvCxnSpPr>
        <p:spPr>
          <a:xfrm flipH="1">
            <a:off x="4508500" y="6485766"/>
            <a:ext cx="5189682" cy="19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0266217" cy="4401205"/>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注意事項／マナー遵守等</a:t>
            </a:r>
            <a:endParaRPr lang="en-US" altLang="ja-JP" sz="2800" b="1" u="sng" dirty="0">
              <a:latin typeface="Meiryo UI" panose="020B0604030504040204" pitchFamily="50" charset="-128"/>
              <a:ea typeface="Meiryo UI" panose="020B0604030504040204" pitchFamily="50" charset="-128"/>
            </a:endParaRPr>
          </a:p>
          <a:p>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野球等のイベント時最寄り駐車場満車の場合、他にも駐車場沢山</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あるのでどこかにとめて歩いてきてください。</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■コンディションを整えてお越しください。</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a:t>
            </a:r>
            <a:r>
              <a:rPr lang="ja-JP" altLang="en-US" sz="2800" dirty="0">
                <a:latin typeface="Meiryo UI" panose="020B0604030504040204" pitchFamily="50" charset="-128"/>
                <a:ea typeface="Meiryo UI" panose="020B0604030504040204" pitchFamily="50" charset="-128"/>
              </a:rPr>
              <a:t>　著しい疲労や</a:t>
            </a:r>
            <a:r>
              <a:rPr kumimoji="1" lang="ja-JP" altLang="en-US" sz="2800" dirty="0">
                <a:latin typeface="Meiryo UI" panose="020B0604030504040204" pitchFamily="50" charset="-128"/>
                <a:ea typeface="Meiryo UI" panose="020B0604030504040204" pitchFamily="50" charset="-128"/>
              </a:rPr>
              <a:t>睡眠不足、２日酔い、朝食無し等は避けましょう！</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■一般のランナーや歩行者もいますので迷惑になる行動はやめましょう</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例）広がって道をふさぎながら</a:t>
            </a:r>
            <a:r>
              <a:rPr lang="en-US" altLang="ja-JP" sz="2800" dirty="0">
                <a:latin typeface="Meiryo UI" panose="020B0604030504040204" pitchFamily="50" charset="-128"/>
                <a:ea typeface="Meiryo UI" panose="020B0604030504040204" pitchFamily="50" charset="-128"/>
              </a:rPr>
              <a:t>jog</a:t>
            </a:r>
            <a:r>
              <a:rPr lang="ja-JP" altLang="en-US" sz="2800" dirty="0">
                <a:latin typeface="Meiryo UI" panose="020B0604030504040204" pitchFamily="50" charset="-128"/>
                <a:ea typeface="Meiryo UI" panose="020B0604030504040204" pitchFamily="50" charset="-128"/>
              </a:rPr>
              <a:t>、蹴散らすように抜き去る</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騒ぎながら近くを通る　等</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■夏は次ページ熱中症への注意もご留意・実行お願いします</a:t>
            </a:r>
            <a:endParaRPr kumimoji="1" lang="en-US" altLang="ja-JP"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392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66122" y="0"/>
            <a:ext cx="8494633" cy="923330"/>
          </a:xfrm>
          <a:prstGeom prst="rect">
            <a:avLst/>
          </a:prstGeom>
          <a:noFill/>
        </p:spPr>
        <p:txBody>
          <a:bodyPr wrap="none" lIns="91440" tIns="45720" rIns="91440" bIns="45720">
            <a:spAutoFit/>
          </a:bodyPr>
          <a:lstStyle/>
          <a:p>
            <a:pPr algn="ctr"/>
            <a:r>
              <a:rPr lang="ja-JP" altLang="en-US" sz="5400" b="1" cap="none" spc="0" dirty="0">
                <a:ln w="22225">
                  <a:solidFill>
                    <a:schemeClr val="accent2"/>
                  </a:solidFill>
                  <a:prstDash val="solid"/>
                </a:ln>
                <a:solidFill>
                  <a:schemeClr val="accent2">
                    <a:lumMod val="40000"/>
                    <a:lumOff val="60000"/>
                  </a:schemeClr>
                </a:solidFill>
                <a:effectLst/>
              </a:rPr>
              <a:t>夏の練習は熱中症に</a:t>
            </a:r>
            <a:r>
              <a:rPr lang="ja-JP" altLang="en-US" sz="5400" b="1" dirty="0">
                <a:ln w="22225">
                  <a:solidFill>
                    <a:schemeClr val="accent2"/>
                  </a:solidFill>
                  <a:prstDash val="solid"/>
                </a:ln>
                <a:solidFill>
                  <a:schemeClr val="accent2">
                    <a:lumMod val="40000"/>
                    <a:lumOff val="60000"/>
                  </a:schemeClr>
                </a:solidFill>
              </a:rPr>
              <a:t>注意</a:t>
            </a:r>
            <a:r>
              <a:rPr lang="ja-JP" altLang="en-US" sz="5400" b="1" cap="none" spc="0" dirty="0">
                <a:ln w="22225">
                  <a:solidFill>
                    <a:schemeClr val="accent2"/>
                  </a:solidFill>
                  <a:prstDash val="solid"/>
                </a:ln>
                <a:solidFill>
                  <a:schemeClr val="accent2">
                    <a:lumMod val="40000"/>
                    <a:lumOff val="60000"/>
                  </a:schemeClr>
                </a:solidFill>
                <a:effectLst/>
              </a:rPr>
              <a:t>！</a:t>
            </a:r>
          </a:p>
        </p:txBody>
      </p:sp>
      <p:sp>
        <p:nvSpPr>
          <p:cNvPr id="5" name="テキスト ボックス 4"/>
          <p:cNvSpPr txBox="1"/>
          <p:nvPr/>
        </p:nvSpPr>
        <p:spPr>
          <a:xfrm>
            <a:off x="510930" y="923330"/>
            <a:ext cx="11833469" cy="4801314"/>
          </a:xfrm>
          <a:prstGeom prst="rect">
            <a:avLst/>
          </a:prstGeom>
          <a:noFill/>
        </p:spPr>
        <p:txBody>
          <a:bodyPr wrap="square" rtlCol="0">
            <a:spAutoFit/>
          </a:bodyPr>
          <a:lstStyle/>
          <a:p>
            <a:r>
              <a:rPr lang="ja-JP" altLang="en-US" b="1" u="sng" dirty="0"/>
              <a:t>練習前</a:t>
            </a:r>
            <a:endParaRPr lang="en-US" altLang="ja-JP" b="1" u="sng" dirty="0"/>
          </a:p>
          <a:p>
            <a:r>
              <a:rPr lang="ja-JP" altLang="en-US" dirty="0"/>
              <a:t>■ドリンク準備が十分な事を確認する（塩分糖分も必要）</a:t>
            </a:r>
            <a:endParaRPr lang="en-US" altLang="ja-JP" dirty="0"/>
          </a:p>
          <a:p>
            <a:r>
              <a:rPr lang="ja-JP" altLang="en-US" dirty="0"/>
              <a:t>■体調悪い／疲労度高い／炎天下に長時間いた場合等は無理に練習</a:t>
            </a:r>
            <a:r>
              <a:rPr lang="ja-JP" altLang="en-US" dirty="0" err="1"/>
              <a:t>するの</a:t>
            </a:r>
            <a:r>
              <a:rPr lang="ja-JP" altLang="en-US" dirty="0"/>
              <a:t>やめておきましょう</a:t>
            </a:r>
            <a:endParaRPr lang="en-US" altLang="ja-JP" dirty="0"/>
          </a:p>
          <a:p>
            <a:r>
              <a:rPr lang="ja-JP" altLang="en-US" dirty="0"/>
              <a:t>■淡い色系長袖、日焼け止め、帽子等で肌を守る（焼けた肌は発汗減少し体温調節機能低下）</a:t>
            </a:r>
            <a:endParaRPr lang="en-US" altLang="ja-JP" dirty="0"/>
          </a:p>
          <a:p>
            <a:endParaRPr lang="en-US" altLang="ja-JP" dirty="0"/>
          </a:p>
          <a:p>
            <a:r>
              <a:rPr lang="ja-JP" altLang="en-US" b="1" u="sng" dirty="0"/>
              <a:t>練習中</a:t>
            </a:r>
            <a:endParaRPr lang="en-US" altLang="ja-JP" b="1" u="sng" dirty="0"/>
          </a:p>
          <a:p>
            <a:r>
              <a:rPr lang="ja-JP" altLang="en-US" dirty="0"/>
              <a:t>■余裕をもったペースで絶対に無理しない。（特に運動慣れていない人、涼しい室内にいる事が多い人）</a:t>
            </a:r>
            <a:endParaRPr lang="en-US" altLang="ja-JP" dirty="0"/>
          </a:p>
          <a:p>
            <a:r>
              <a:rPr lang="ja-JP" altLang="en-US" dirty="0"/>
              <a:t>■距離も冬に走れた</a:t>
            </a:r>
            <a:r>
              <a:rPr lang="en-US" altLang="ja-JP" dirty="0"/>
              <a:t>MAX</a:t>
            </a:r>
            <a:r>
              <a:rPr lang="ja-JP" altLang="en-US" dirty="0"/>
              <a:t>距離の半分以下で</a:t>
            </a:r>
            <a:endParaRPr lang="en-US" altLang="ja-JP" dirty="0"/>
          </a:p>
          <a:p>
            <a:r>
              <a:rPr lang="ja-JP" altLang="en-US" dirty="0"/>
              <a:t>■水分はこまめに補給、塩分も必要。</a:t>
            </a:r>
            <a:r>
              <a:rPr kumimoji="1" lang="ja-JP" altLang="en-US" dirty="0"/>
              <a:t>（のど渇く前にちょっとずつ補給）</a:t>
            </a:r>
            <a:endParaRPr kumimoji="1" lang="en-US" altLang="ja-JP" dirty="0"/>
          </a:p>
          <a:p>
            <a:r>
              <a:rPr lang="ja-JP" altLang="en-US" dirty="0"/>
              <a:t>■異変に敏感に</a:t>
            </a:r>
            <a:r>
              <a:rPr kumimoji="1" lang="ja-JP" altLang="en-US" dirty="0"/>
              <a:t>（めまい、ほてり、だるさ、吐き気、急な筋肉痛、尿の色が濃い等）</a:t>
            </a:r>
            <a:endParaRPr kumimoji="1" lang="en-US" altLang="ja-JP" dirty="0"/>
          </a:p>
          <a:p>
            <a:r>
              <a:rPr lang="ja-JP" altLang="en-US" dirty="0"/>
              <a:t>■集合練習時はまわりでふらついている選手がいたらすぐ声掛けやめさせる</a:t>
            </a:r>
            <a:endParaRPr lang="en-US" altLang="ja-JP" dirty="0"/>
          </a:p>
          <a:p>
            <a:endParaRPr lang="en-US" altLang="ja-JP" dirty="0"/>
          </a:p>
          <a:p>
            <a:r>
              <a:rPr lang="ja-JP" altLang="en-US" b="1" u="sng" dirty="0">
                <a:solidFill>
                  <a:srgbClr val="FF0000"/>
                </a:solidFill>
              </a:rPr>
              <a:t>熱中症の疑いがあったら！</a:t>
            </a:r>
            <a:endParaRPr lang="en-US" altLang="ja-JP" b="1" u="sng" dirty="0">
              <a:solidFill>
                <a:srgbClr val="FF0000"/>
              </a:solidFill>
            </a:endParaRPr>
          </a:p>
          <a:p>
            <a:r>
              <a:rPr kumimoji="1" lang="ja-JP" altLang="en-US" b="1" dirty="0">
                <a:solidFill>
                  <a:srgbClr val="FF0000"/>
                </a:solidFill>
              </a:rPr>
              <a:t>意識あり　⇒日陰／エアコン効いた室内へ移動して休む、水分と塩分を補給、脇</a:t>
            </a:r>
            <a:r>
              <a:rPr kumimoji="1" lang="en-US" altLang="ja-JP" b="1" dirty="0">
                <a:solidFill>
                  <a:srgbClr val="FF0000"/>
                </a:solidFill>
              </a:rPr>
              <a:t>/</a:t>
            </a:r>
            <a:r>
              <a:rPr kumimoji="1" lang="ja-JP" altLang="en-US" b="1" dirty="0">
                <a:solidFill>
                  <a:srgbClr val="FF0000"/>
                </a:solidFill>
              </a:rPr>
              <a:t>首筋</a:t>
            </a:r>
            <a:r>
              <a:rPr kumimoji="1" lang="en-US" altLang="ja-JP" b="1" dirty="0">
                <a:solidFill>
                  <a:srgbClr val="FF0000"/>
                </a:solidFill>
              </a:rPr>
              <a:t>/</a:t>
            </a:r>
            <a:r>
              <a:rPr kumimoji="1" lang="ja-JP" altLang="en-US" b="1" dirty="0">
                <a:solidFill>
                  <a:srgbClr val="FF0000"/>
                </a:solidFill>
              </a:rPr>
              <a:t>鼠径部等を冷やす</a:t>
            </a:r>
            <a:endParaRPr kumimoji="1" lang="en-US" altLang="ja-JP" b="1" dirty="0">
              <a:solidFill>
                <a:srgbClr val="FF0000"/>
              </a:solidFill>
            </a:endParaRPr>
          </a:p>
          <a:p>
            <a:r>
              <a:rPr lang="ja-JP" altLang="en-US" b="1" dirty="0">
                <a:solidFill>
                  <a:srgbClr val="FF0000"/>
                </a:solidFill>
              </a:rPr>
              <a:t>意識なし　⇒周囲が救急車呼ぶ、日陰にうつし、衣服緩め、脇</a:t>
            </a:r>
            <a:r>
              <a:rPr lang="en-US" altLang="ja-JP" b="1" dirty="0">
                <a:solidFill>
                  <a:srgbClr val="FF0000"/>
                </a:solidFill>
              </a:rPr>
              <a:t>/</a:t>
            </a:r>
            <a:r>
              <a:rPr lang="ja-JP" altLang="en-US" b="1" dirty="0">
                <a:solidFill>
                  <a:srgbClr val="FF0000"/>
                </a:solidFill>
              </a:rPr>
              <a:t>首筋</a:t>
            </a:r>
            <a:r>
              <a:rPr lang="en-US" altLang="ja-JP" b="1" dirty="0">
                <a:solidFill>
                  <a:srgbClr val="FF0000"/>
                </a:solidFill>
              </a:rPr>
              <a:t>/</a:t>
            </a:r>
            <a:r>
              <a:rPr lang="ja-JP" altLang="en-US" b="1" dirty="0">
                <a:solidFill>
                  <a:srgbClr val="FF0000"/>
                </a:solidFill>
              </a:rPr>
              <a:t>鼠径部中心に水かける等冷やす</a:t>
            </a:r>
            <a:endParaRPr kumimoji="1" lang="en-US" altLang="ja-JP" b="1" dirty="0">
              <a:solidFill>
                <a:srgbClr val="FF0000"/>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水分のみ補給（塩分無いと痙攣等で悪化）</a:t>
            </a:r>
            <a:endParaRPr lang="en-US" altLang="ja-JP" b="1" dirty="0">
              <a:solidFill>
                <a:schemeClr val="accent2"/>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首の裏やおでこ冷やす（脳が冷えたと勘違い体温調節しなくなる）</a:t>
            </a:r>
            <a:endParaRPr kumimoji="1" lang="en-US" altLang="ja-JP" b="1" dirty="0">
              <a:solidFill>
                <a:schemeClr val="accent2"/>
              </a:solidFill>
            </a:endParaRPr>
          </a:p>
        </p:txBody>
      </p:sp>
    </p:spTree>
    <p:extLst>
      <p:ext uri="{BB962C8B-B14F-4D97-AF65-F5344CB8AC3E}">
        <p14:creationId xmlns:p14="http://schemas.microsoft.com/office/powerpoint/2010/main" val="134882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10976" y="130097"/>
            <a:ext cx="11753850" cy="954107"/>
          </a:xfrm>
          <a:prstGeom prst="rect">
            <a:avLst/>
          </a:prstGeom>
          <a:noFill/>
        </p:spPr>
        <p:txBody>
          <a:bodyPr wrap="square" lIns="91440" tIns="45720" rIns="91440" bIns="45720" rtlCol="0" anchor="t">
            <a:spAutoFit/>
          </a:bodyPr>
          <a:lstStyle/>
          <a:p>
            <a:r>
              <a:rPr kumimoji="1" lang="ja-JP" altLang="en-US" sz="2800" b="1" u="sng" dirty="0">
                <a:latin typeface="Meiryo UI" panose="020B0604030504040204" pitchFamily="50" charset="-128"/>
                <a:ea typeface="Meiryo UI" panose="020B0604030504040204" pitchFamily="50" charset="-128"/>
              </a:rPr>
              <a:t>集合時間／場所</a:t>
            </a:r>
            <a:endParaRPr kumimoji="1" lang="en-US" altLang="ja-JP" sz="2800" b="1" u="sng" dirty="0">
              <a:latin typeface="Meiryo UI" panose="020B0604030504040204" pitchFamily="50" charset="-128"/>
              <a:ea typeface="Meiryo UI" panose="020B0604030504040204" pitchFamily="50" charset="-128"/>
            </a:endParaRPr>
          </a:p>
          <a:p>
            <a:r>
              <a:rPr lang="ja-JP" altLang="en-US" sz="2800" dirty="0">
                <a:latin typeface="Meiryo UI"/>
                <a:ea typeface="Meiryo UI"/>
              </a:rPr>
              <a:t>*月*日（土）8：３０　岡崎中央総合公園　球技場</a:t>
            </a:r>
            <a:r>
              <a:rPr lang="en-US" altLang="ja-JP" sz="2800" dirty="0">
                <a:latin typeface="Meiryo UI"/>
                <a:ea typeface="Meiryo UI"/>
              </a:rPr>
              <a:t>(</a:t>
            </a:r>
            <a:r>
              <a:rPr lang="ja-JP" altLang="en-US" sz="2800" dirty="0">
                <a:latin typeface="Meiryo UI"/>
                <a:ea typeface="Meiryo UI"/>
              </a:rPr>
              <a:t>コース案内看板付近</a:t>
            </a:r>
            <a:r>
              <a:rPr lang="en-US" altLang="ja-JP" sz="2800" dirty="0">
                <a:latin typeface="Meiryo UI"/>
                <a:ea typeface="Meiryo UI"/>
              </a:rPr>
              <a:t>)</a:t>
            </a:r>
            <a:endParaRPr lang="ja-JP" altLang="en-US" sz="2800" dirty="0">
              <a:latin typeface="Meiryo UI"/>
              <a:ea typeface="Meiryo UI"/>
            </a:endParaRP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150584" y="1125434"/>
            <a:ext cx="12041416" cy="169869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住所　：</a:t>
            </a:r>
            <a:r>
              <a:rPr kumimoji="1" lang="ja-JP" altLang="en-US" sz="1800" dirty="0">
                <a:latin typeface="Meiryo UI" panose="020B0604030504040204" pitchFamily="50" charset="-128"/>
                <a:ea typeface="Meiryo UI" panose="020B0604030504040204" pitchFamily="50" charset="-128"/>
              </a:rPr>
              <a:t>〒４４４－０００２　愛知県岡崎市高隆寺町峠１番地</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本社から約３５分、駐車場無数にあり</a:t>
            </a:r>
            <a:endParaRPr lang="en-US" altLang="ja-JP" sz="1800" dirty="0">
              <a:latin typeface="Meiryo UI" panose="020B0604030504040204" pitchFamily="50" charset="-128"/>
              <a:ea typeface="Meiryo UI" panose="020B0604030504040204" pitchFamily="50" charset="-128"/>
            </a:endParaRPr>
          </a:p>
          <a:p>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バス</a:t>
            </a:r>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名鉄東岡崎駅から「６１</a:t>
            </a:r>
            <a:r>
              <a:rPr kumimoji="1" lang="en-US" altLang="ja-JP" sz="1800" dirty="0">
                <a:latin typeface="Meiryo UI" panose="020B0604030504040204" pitchFamily="50" charset="-128"/>
                <a:ea typeface="Meiryo UI" panose="020B0604030504040204" pitchFamily="50" charset="-128"/>
              </a:rPr>
              <a:t>C</a:t>
            </a:r>
            <a:r>
              <a:rPr kumimoji="1" lang="ja-JP" altLang="en-US" sz="1800" dirty="0">
                <a:latin typeface="Meiryo UI" panose="020B0604030504040204" pitchFamily="50" charset="-128"/>
                <a:ea typeface="Meiryo UI" panose="020B0604030504040204" pitchFamily="50" charset="-128"/>
              </a:rPr>
              <a:t>」３０分（１時間で２本）</a:t>
            </a:r>
            <a:endParaRPr kumimoji="1"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車無い方送迎検討しますので運営陣までご連絡下さい</a:t>
            </a:r>
            <a:r>
              <a:rPr kumimoji="1" lang="ja-JP" altLang="en-US" sz="1800" dirty="0">
                <a:latin typeface="Meiryo UI" panose="020B0604030504040204" pitchFamily="50" charset="-128"/>
                <a:ea typeface="Meiryo UI" panose="020B0604030504040204" pitchFamily="50" charset="-128"/>
              </a:rPr>
              <a:t>（練習の</a:t>
            </a:r>
            <a:r>
              <a:rPr kumimoji="1" lang="en-US" altLang="ja-JP" sz="1800" dirty="0">
                <a:latin typeface="Meiryo UI" panose="020B0604030504040204" pitchFamily="50" charset="-128"/>
                <a:ea typeface="Meiryo UI" panose="020B0604030504040204" pitchFamily="50" charset="-128"/>
              </a:rPr>
              <a:t>2</a:t>
            </a:r>
            <a:r>
              <a:rPr kumimoji="1" lang="ja-JP" altLang="en-US" sz="1800" dirty="0">
                <a:latin typeface="Meiryo UI" panose="020B0604030504040204" pitchFamily="50" charset="-128"/>
                <a:ea typeface="Meiryo UI" panose="020B0604030504040204" pitchFamily="50" charset="-128"/>
              </a:rPr>
              <a:t>日前までの連絡希望）</a:t>
            </a:r>
            <a:endParaRPr kumimoji="1" lang="en-US" altLang="ja-JP" sz="1800" dirty="0">
              <a:latin typeface="Meiryo UI" panose="020B0604030504040204" pitchFamily="50" charset="-128"/>
              <a:ea typeface="Meiryo UI" panose="020B0604030504040204" pitchFamily="50" charset="-128"/>
            </a:endParaRPr>
          </a:p>
        </p:txBody>
      </p:sp>
      <p:pic>
        <p:nvPicPr>
          <p:cNvPr id="1026" name="Picture 2" descr="岡崎のランニングコースおすすめ5選を紹介！ - 岡崎にゅーす">
            <a:extLst>
              <a:ext uri="{FF2B5EF4-FFF2-40B4-BE49-F238E27FC236}">
                <a16:creationId xmlns:a16="http://schemas.microsoft.com/office/drawing/2014/main" id="{0006E5E9-C0C6-975A-BE1C-69559F74BF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76" y="2376852"/>
            <a:ext cx="6273344" cy="4374187"/>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4">
            <a:extLst>
              <a:ext uri="{FF2B5EF4-FFF2-40B4-BE49-F238E27FC236}">
                <a16:creationId xmlns:a16="http://schemas.microsoft.com/office/drawing/2014/main" id="{694FAAF6-8B3E-AC0C-46DD-31440603FCB2}"/>
              </a:ext>
            </a:extLst>
          </p:cNvPr>
          <p:cNvSpPr txBox="1"/>
          <p:nvPr/>
        </p:nvSpPr>
        <p:spPr>
          <a:xfrm>
            <a:off x="5059670" y="5724381"/>
            <a:ext cx="1324650" cy="1077948"/>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ctr">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800" dirty="0">
                <a:latin typeface="Meiryo UI" panose="020B0604030504040204" pitchFamily="50" charset="-128"/>
                <a:ea typeface="Meiryo UI" panose="020B0604030504040204" pitchFamily="50" charset="-128"/>
              </a:rPr>
              <a:t>豊田方面</a:t>
            </a:r>
            <a:endParaRPr kumimoji="1" lang="en-US" altLang="ja-JP" sz="1800" dirty="0">
              <a:latin typeface="Meiryo UI" panose="020B0604030504040204" pitchFamily="50" charset="-128"/>
              <a:ea typeface="Meiryo UI" panose="020B0604030504040204" pitchFamily="50" charset="-128"/>
            </a:endParaRPr>
          </a:p>
        </p:txBody>
      </p:sp>
      <p:sp>
        <p:nvSpPr>
          <p:cNvPr id="11" name="矢印: 右 10">
            <a:extLst>
              <a:ext uri="{FF2B5EF4-FFF2-40B4-BE49-F238E27FC236}">
                <a16:creationId xmlns:a16="http://schemas.microsoft.com/office/drawing/2014/main" id="{F44284F1-E06C-AF6E-88A8-4C51F15A6E81}"/>
              </a:ext>
            </a:extLst>
          </p:cNvPr>
          <p:cNvSpPr/>
          <p:nvPr/>
        </p:nvSpPr>
        <p:spPr>
          <a:xfrm rot="2237084">
            <a:off x="5203922" y="5778221"/>
            <a:ext cx="266030" cy="26165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星: 7 pt 11">
            <a:extLst>
              <a:ext uri="{FF2B5EF4-FFF2-40B4-BE49-F238E27FC236}">
                <a16:creationId xmlns:a16="http://schemas.microsoft.com/office/drawing/2014/main" id="{539F933F-7A41-9F66-72AA-BBF7832EF4BD}"/>
              </a:ext>
            </a:extLst>
          </p:cNvPr>
          <p:cNvSpPr/>
          <p:nvPr/>
        </p:nvSpPr>
        <p:spPr>
          <a:xfrm>
            <a:off x="3808095" y="5124450"/>
            <a:ext cx="266700" cy="266700"/>
          </a:xfrm>
          <a:prstGeom prst="star7">
            <a:avLst/>
          </a:prstGeom>
          <a:solidFill>
            <a:srgbClr val="FFFF0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cxnSp>
        <p:nvCxnSpPr>
          <p:cNvPr id="15" name="直線矢印コネクタ 14">
            <a:extLst>
              <a:ext uri="{FF2B5EF4-FFF2-40B4-BE49-F238E27FC236}">
                <a16:creationId xmlns:a16="http://schemas.microsoft.com/office/drawing/2014/main" id="{BA3AAA9D-ACFE-EF48-F385-771A7C1E0581}"/>
              </a:ext>
            </a:extLst>
          </p:cNvPr>
          <p:cNvCxnSpPr/>
          <p:nvPr/>
        </p:nvCxnSpPr>
        <p:spPr>
          <a:xfrm flipH="1" flipV="1">
            <a:off x="4745355" y="5360670"/>
            <a:ext cx="569377" cy="3124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61C28A1-0508-27B5-5B8A-3ED3D1382C9C}"/>
              </a:ext>
            </a:extLst>
          </p:cNvPr>
          <p:cNvCxnSpPr>
            <a:cxnSpLocks/>
          </p:cNvCxnSpPr>
          <p:nvPr/>
        </p:nvCxnSpPr>
        <p:spPr>
          <a:xfrm flipV="1">
            <a:off x="4745355" y="4853664"/>
            <a:ext cx="185083" cy="455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CECF504-E516-877A-2397-167C567ECAB3}"/>
              </a:ext>
            </a:extLst>
          </p:cNvPr>
          <p:cNvCxnSpPr>
            <a:cxnSpLocks/>
          </p:cNvCxnSpPr>
          <p:nvPr/>
        </p:nvCxnSpPr>
        <p:spPr>
          <a:xfrm flipH="1" flipV="1">
            <a:off x="4074795" y="4796790"/>
            <a:ext cx="763101" cy="53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D8EBFBF-1E52-E064-984E-577A8FF7F0DF}"/>
              </a:ext>
            </a:extLst>
          </p:cNvPr>
          <p:cNvCxnSpPr>
            <a:cxnSpLocks/>
          </p:cNvCxnSpPr>
          <p:nvPr/>
        </p:nvCxnSpPr>
        <p:spPr>
          <a:xfrm flipH="1">
            <a:off x="3941445" y="4820116"/>
            <a:ext cx="125256" cy="2614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図 27">
            <a:extLst>
              <a:ext uri="{FF2B5EF4-FFF2-40B4-BE49-F238E27FC236}">
                <a16:creationId xmlns:a16="http://schemas.microsoft.com/office/drawing/2014/main" id="{C12BE4AD-739C-9C40-253B-8392D21AB37D}"/>
              </a:ext>
            </a:extLst>
          </p:cNvPr>
          <p:cNvPicPr>
            <a:picLocks noChangeAspect="1"/>
          </p:cNvPicPr>
          <p:nvPr/>
        </p:nvPicPr>
        <p:blipFill>
          <a:blip r:embed="rId3"/>
          <a:stretch>
            <a:fillRect/>
          </a:stretch>
        </p:blipFill>
        <p:spPr>
          <a:xfrm>
            <a:off x="7380754" y="4653967"/>
            <a:ext cx="4541225" cy="2097072"/>
          </a:xfrm>
          <a:prstGeom prst="rect">
            <a:avLst/>
          </a:prstGeom>
        </p:spPr>
      </p:pic>
      <p:pic>
        <p:nvPicPr>
          <p:cNvPr id="30" name="図 29">
            <a:extLst>
              <a:ext uri="{FF2B5EF4-FFF2-40B4-BE49-F238E27FC236}">
                <a16:creationId xmlns:a16="http://schemas.microsoft.com/office/drawing/2014/main" id="{F8AD454C-0E6B-BB59-FAE4-FBF2EE76DD53}"/>
              </a:ext>
            </a:extLst>
          </p:cNvPr>
          <p:cNvPicPr>
            <a:picLocks noChangeAspect="1"/>
          </p:cNvPicPr>
          <p:nvPr/>
        </p:nvPicPr>
        <p:blipFill>
          <a:blip r:embed="rId4"/>
          <a:srcRect l="2" t="16980" r="23360" b="15756"/>
          <a:stretch/>
        </p:blipFill>
        <p:spPr>
          <a:xfrm>
            <a:off x="6495296" y="2491617"/>
            <a:ext cx="4103278" cy="2328499"/>
          </a:xfrm>
          <a:prstGeom prst="rect">
            <a:avLst/>
          </a:prstGeom>
        </p:spPr>
      </p:pic>
      <p:sp>
        <p:nvSpPr>
          <p:cNvPr id="31" name="楕円 30">
            <a:extLst>
              <a:ext uri="{FF2B5EF4-FFF2-40B4-BE49-F238E27FC236}">
                <a16:creationId xmlns:a16="http://schemas.microsoft.com/office/drawing/2014/main" id="{F25539E7-21AE-12E8-B8C7-9316361C518A}"/>
              </a:ext>
            </a:extLst>
          </p:cNvPr>
          <p:cNvSpPr/>
          <p:nvPr/>
        </p:nvSpPr>
        <p:spPr>
          <a:xfrm>
            <a:off x="4498427" y="5212907"/>
            <a:ext cx="385466" cy="385464"/>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0B926BD6-9437-03B0-D415-89D7EFC7F78B}"/>
              </a:ext>
            </a:extLst>
          </p:cNvPr>
          <p:cNvSpPr/>
          <p:nvPr/>
        </p:nvSpPr>
        <p:spPr>
          <a:xfrm>
            <a:off x="4578048" y="4653967"/>
            <a:ext cx="416117" cy="416117"/>
          </a:xfrm>
          <a:prstGeom prst="ellipse">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矢印コネクタ 32">
            <a:extLst>
              <a:ext uri="{FF2B5EF4-FFF2-40B4-BE49-F238E27FC236}">
                <a16:creationId xmlns:a16="http://schemas.microsoft.com/office/drawing/2014/main" id="{A63ADD0C-5BEB-8D5C-F6D1-68DA7AA3B05B}"/>
              </a:ext>
            </a:extLst>
          </p:cNvPr>
          <p:cNvCxnSpPr>
            <a:cxnSpLocks/>
          </p:cNvCxnSpPr>
          <p:nvPr/>
        </p:nvCxnSpPr>
        <p:spPr>
          <a:xfrm flipV="1">
            <a:off x="4994165" y="4137993"/>
            <a:ext cx="1390155" cy="5985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1FD8217-19C0-2C2E-4767-66066B888D43}"/>
              </a:ext>
            </a:extLst>
          </p:cNvPr>
          <p:cNvCxnSpPr>
            <a:cxnSpLocks/>
          </p:cNvCxnSpPr>
          <p:nvPr/>
        </p:nvCxnSpPr>
        <p:spPr>
          <a:xfrm>
            <a:off x="4862097" y="5364464"/>
            <a:ext cx="2336780" cy="44349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4">
            <a:extLst>
              <a:ext uri="{FF2B5EF4-FFF2-40B4-BE49-F238E27FC236}">
                <a16:creationId xmlns:a16="http://schemas.microsoft.com/office/drawing/2014/main" id="{6185280F-0FC7-0F94-E7BD-60608582AC41}"/>
              </a:ext>
            </a:extLst>
          </p:cNvPr>
          <p:cNvSpPr txBox="1"/>
          <p:nvPr/>
        </p:nvSpPr>
        <p:spPr>
          <a:xfrm>
            <a:off x="2848961" y="5401806"/>
            <a:ext cx="1324650" cy="27699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0" tIns="0" rIns="0" bIns="0" rtlCol="0" anchor="ctr">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800" dirty="0">
                <a:effectLst>
                  <a:glow rad="127000">
                    <a:schemeClr val="bg1"/>
                  </a:glow>
                </a:effectLst>
                <a:latin typeface="Meiryo UI" panose="020B0604030504040204" pitchFamily="50" charset="-128"/>
                <a:ea typeface="Meiryo UI" panose="020B0604030504040204" pitchFamily="50" charset="-128"/>
              </a:rPr>
              <a:t>集合場所</a:t>
            </a:r>
            <a:endParaRPr kumimoji="1" lang="en-US" altLang="ja-JP" sz="1800" dirty="0">
              <a:effectLst>
                <a:glow rad="127000">
                  <a:schemeClr val="bg1"/>
                </a:glo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5543088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9" ma:contentTypeDescription="新しいドキュメントを作成します。" ma:contentTypeScope="" ma:versionID="8d10c720a3e03dbd7bb35ee0baff95e6">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7cb029bf37db8016b663d8e311a8046b"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Props1.xml><?xml version="1.0" encoding="utf-8"?>
<ds:datastoreItem xmlns:ds="http://schemas.openxmlformats.org/officeDocument/2006/customXml" ds:itemID="{E7482D05-EDD0-40F9-A2C4-FD3DD2929F71}">
  <ds:schemaRefs>
    <ds:schemaRef ds:uri="http://schemas.microsoft.com/sharepoint/v3/contenttype/forms"/>
  </ds:schemaRefs>
</ds:datastoreItem>
</file>

<file path=customXml/itemProps2.xml><?xml version="1.0" encoding="utf-8"?>
<ds:datastoreItem xmlns:ds="http://schemas.openxmlformats.org/officeDocument/2006/customXml" ds:itemID="{01E91DD8-7741-406D-B6F7-B46131DE1117}"/>
</file>

<file path=customXml/itemProps3.xml><?xml version="1.0" encoding="utf-8"?>
<ds:datastoreItem xmlns:ds="http://schemas.openxmlformats.org/officeDocument/2006/customXml" ds:itemID="{862EADCC-288D-4A61-A12A-E154E744EC6E}">
  <ds:schemaRefs>
    <ds:schemaRef ds:uri="25ec1c44-e65e-43e7-94fb-6edd69e0929a"/>
    <ds:schemaRef ds:uri="http://www.w3.org/XML/1998/namespace"/>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 ds:uri="6e9d908a-9f95-4997-80f1-3523e6bc2e1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100</TotalTime>
  <Words>686</Words>
  <Application>Microsoft Office PowerPoint</Application>
  <PresentationFormat>ワイド画面</PresentationFormat>
  <Paragraphs>75</Paragraphs>
  <Slides>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Aki, Yuichi/安芸 優一</cp:lastModifiedBy>
  <cp:revision>18</cp:revision>
  <dcterms:created xsi:type="dcterms:W3CDTF">2022-07-06T23:10:27Z</dcterms:created>
  <dcterms:modified xsi:type="dcterms:W3CDTF">2025-06-26T05:34:58Z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Order">
    <vt:r8>629800</vt:r8>
  </property>
  <property fmtid="{D5CDD505-2E9C-101B-9397-08002B2CF9AE}" pid="4" name="MediaServiceImageTags">
    <vt:lpwstr/>
  </property>
</Properties>
</file>